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00" y="2337296"/>
            <a:ext cx="3746500" cy="125839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target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xit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012679" y="606897"/>
            <a:ext cx="4727575" cy="124936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target1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092200" y="3221038"/>
            <a:ext cx="4344988" cy="1114425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target2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5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xit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1" presetClass="exit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3" baseType="lpstr">
      <vt:lpstr>Arial</vt:lpstr>
      <vt:lpstr>Calibri</vt:lpstr>
      <vt:lpstr>Office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>generated using python-pptx</dc:description>
  <cp:lastModifiedBy>Dror Dotan</cp:lastModifiedBy>
  <cp:revision>21</cp:revision>
  <dcterms:created xsi:type="dcterms:W3CDTF">2013-01-27T09:14:16Z</dcterms:created>
  <dcterms:modified xsi:type="dcterms:W3CDTF">2020-10-26T06:59:39Z</dcterms:modified>
  <cp:category/>
</cp:coreProperties>
</file>